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F1AA-59A9-4F03-B79A-64504C8AA560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7201-AA9F-4C81-ABAB-B5D0A3166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F1AA-59A9-4F03-B79A-64504C8AA560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7201-AA9F-4C81-ABAB-B5D0A3166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F1AA-59A9-4F03-B79A-64504C8AA560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7201-AA9F-4C81-ABAB-B5D0A3166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F1AA-59A9-4F03-B79A-64504C8AA560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7201-AA9F-4C81-ABAB-B5D0A3166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F1AA-59A9-4F03-B79A-64504C8AA560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7201-AA9F-4C81-ABAB-B5D0A3166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F1AA-59A9-4F03-B79A-64504C8AA560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7201-AA9F-4C81-ABAB-B5D0A3166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F1AA-59A9-4F03-B79A-64504C8AA560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7201-AA9F-4C81-ABAB-B5D0A3166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F1AA-59A9-4F03-B79A-64504C8AA560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7201-AA9F-4C81-ABAB-B5D0A3166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F1AA-59A9-4F03-B79A-64504C8AA560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7201-AA9F-4C81-ABAB-B5D0A3166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F1AA-59A9-4F03-B79A-64504C8AA560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7201-AA9F-4C81-ABAB-B5D0A3166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F1AA-59A9-4F03-B79A-64504C8AA560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7201-AA9F-4C81-ABAB-B5D0A3166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6F1AA-59A9-4F03-B79A-64504C8AA560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27201-AA9F-4C81-ABAB-B5D0A3166A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4423"/>
            <a:ext cx="7772400" cy="2857519"/>
          </a:xfrm>
        </p:spPr>
        <p:txBody>
          <a:bodyPr>
            <a:normAutofit fontScale="90000"/>
          </a:bodyPr>
          <a:lstStyle/>
          <a:p>
            <a:r>
              <a:rPr lang="fa-IR" sz="6600" dirty="0" smtClean="0">
                <a:cs typeface="2  Mitra" pitchFamily="2" charset="-78"/>
              </a:rPr>
              <a:t>تشريح مغز گوسفند</a:t>
            </a:r>
            <a:br>
              <a:rPr lang="fa-IR" sz="6600" dirty="0" smtClean="0">
                <a:cs typeface="2  Mitra" pitchFamily="2" charset="-78"/>
              </a:rPr>
            </a:br>
            <a:r>
              <a:rPr lang="fa-IR" sz="6600" dirty="0" smtClean="0">
                <a:cs typeface="2  Mitra" pitchFamily="2" charset="-78"/>
              </a:rPr>
              <a:t/>
            </a:r>
            <a:br>
              <a:rPr lang="fa-IR" sz="6600" dirty="0" smtClean="0">
                <a:cs typeface="2  Mitra" pitchFamily="2" charset="-78"/>
              </a:rPr>
            </a:br>
            <a:r>
              <a:rPr lang="fa-IR" dirty="0" smtClean="0">
                <a:cs typeface="2  Mitra" pitchFamily="2" charset="-78"/>
              </a:rPr>
              <a:t>با تشکر از همکار ارجمند:</a:t>
            </a:r>
            <a:br>
              <a:rPr lang="fa-IR" dirty="0" smtClean="0">
                <a:cs typeface="2  Mitra" pitchFamily="2" charset="-78"/>
              </a:rPr>
            </a:br>
            <a:r>
              <a:rPr lang="fa-IR" dirty="0" smtClean="0">
                <a:cs typeface="2  Mitra" pitchFamily="2" charset="-78"/>
              </a:rPr>
              <a:t>         سرکار خانم فريبا رادمنش</a:t>
            </a:r>
            <a:endParaRPr lang="en-US" sz="6600" dirty="0">
              <a:cs typeface="2  Mitra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829576" cy="1162050"/>
          </a:xfrm>
        </p:spPr>
        <p:txBody>
          <a:bodyPr>
            <a:normAutofit/>
          </a:bodyPr>
          <a:lstStyle/>
          <a:p>
            <a:pPr algn="ctr"/>
            <a:r>
              <a:rPr lang="fa-IR" sz="4000" dirty="0" smtClean="0">
                <a:cs typeface="2  Mitra" pitchFamily="2" charset="-78"/>
              </a:rPr>
              <a:t>سطح پشتي مغز</a:t>
            </a:r>
            <a:endParaRPr lang="en-US" sz="4000" dirty="0">
              <a:cs typeface="2  Mitra" pitchFamily="2" charset="-78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endParaRPr lang="fa-IR" sz="3200" dirty="0" smtClean="0">
              <a:cs typeface="2  Mitra" pitchFamily="2" charset="-78"/>
            </a:endParaRPr>
          </a:p>
          <a:p>
            <a:pPr algn="r"/>
            <a:r>
              <a:rPr lang="fa-IR" sz="3200" dirty="0" smtClean="0">
                <a:cs typeface="2  Mitra" pitchFamily="2" charset="-78"/>
              </a:rPr>
              <a:t>1- نيمکره چپ مخ</a:t>
            </a:r>
          </a:p>
          <a:p>
            <a:pPr algn="r"/>
            <a:r>
              <a:rPr lang="fa-IR" sz="3200" dirty="0" smtClean="0">
                <a:cs typeface="2  Mitra" pitchFamily="2" charset="-78"/>
              </a:rPr>
              <a:t>2- نرم شامه</a:t>
            </a:r>
          </a:p>
          <a:p>
            <a:pPr algn="r"/>
            <a:r>
              <a:rPr lang="fa-IR" sz="3200" dirty="0" smtClean="0">
                <a:cs typeface="2  Mitra" pitchFamily="2" charset="-78"/>
              </a:rPr>
              <a:t>3- کرمينه</a:t>
            </a:r>
          </a:p>
          <a:p>
            <a:pPr algn="r"/>
            <a:r>
              <a:rPr lang="fa-IR" sz="3200" dirty="0" smtClean="0">
                <a:cs typeface="2  Mitra" pitchFamily="2" charset="-78"/>
              </a:rPr>
              <a:t>4- نيمکره چپ مخچه</a:t>
            </a:r>
            <a:endParaRPr lang="en-US" sz="3200" dirty="0">
              <a:cs typeface="2  Mitra" pitchFamily="2" charset="-78"/>
            </a:endParaRPr>
          </a:p>
        </p:txBody>
      </p:sp>
      <p:pic>
        <p:nvPicPr>
          <p:cNvPr id="1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14744" y="1428736"/>
            <a:ext cx="4572031" cy="469742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2  Mitra" pitchFamily="2" charset="-78"/>
              </a:rPr>
              <a:t>سطح پشتي مغز</a:t>
            </a:r>
            <a:endParaRPr lang="en-US" b="1" dirty="0">
              <a:cs typeface="2  Mitra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043230" cy="4525963"/>
          </a:xfrm>
        </p:spPr>
        <p:txBody>
          <a:bodyPr/>
          <a:lstStyle/>
          <a:p>
            <a:pPr algn="r"/>
            <a:r>
              <a:rPr lang="fa-IR" dirty="0" smtClean="0"/>
              <a:t>1- نيمکره چپ مخ</a:t>
            </a:r>
          </a:p>
          <a:p>
            <a:pPr algn="r"/>
            <a:r>
              <a:rPr lang="fa-IR" dirty="0" smtClean="0"/>
              <a:t>2- جسم پينه اي</a:t>
            </a:r>
          </a:p>
          <a:p>
            <a:pPr algn="r"/>
            <a:r>
              <a:rPr lang="fa-IR" dirty="0" smtClean="0"/>
              <a:t>3- اپي فيز</a:t>
            </a:r>
          </a:p>
          <a:p>
            <a:pPr algn="r"/>
            <a:r>
              <a:rPr lang="fa-IR" dirty="0" smtClean="0"/>
              <a:t>4- نيمکره چپ مخچه</a:t>
            </a:r>
          </a:p>
          <a:p>
            <a:pPr algn="r"/>
            <a:r>
              <a:rPr lang="fa-IR" dirty="0" smtClean="0"/>
              <a:t>5- کرمينه</a:t>
            </a:r>
          </a:p>
          <a:p>
            <a:pPr algn="r"/>
            <a:r>
              <a:rPr lang="fa-IR" dirty="0" smtClean="0"/>
              <a:t>6- نخاع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600200"/>
            <a:ext cx="439375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001056" cy="928694"/>
          </a:xfrm>
        </p:spPr>
        <p:txBody>
          <a:bodyPr>
            <a:normAutofit/>
          </a:bodyPr>
          <a:lstStyle/>
          <a:p>
            <a:pPr algn="ctr"/>
            <a:r>
              <a:rPr lang="fa-IR" sz="3600" dirty="0" smtClean="0">
                <a:cs typeface="2  Mitra" pitchFamily="2" charset="-78"/>
              </a:rPr>
              <a:t>مشاهده رابط سه گوش</a:t>
            </a:r>
            <a:endParaRPr lang="en-US" sz="3600" dirty="0">
              <a:cs typeface="2  Mitra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r"/>
            <a:endParaRPr lang="fa-IR" dirty="0" smtClean="0">
              <a:cs typeface="2  Mitra" pitchFamily="2" charset="-78"/>
            </a:endParaRPr>
          </a:p>
          <a:p>
            <a:pPr algn="r"/>
            <a:r>
              <a:rPr lang="fa-IR" sz="2800" dirty="0" smtClean="0">
                <a:cs typeface="2  Mitra" pitchFamily="2" charset="-78"/>
              </a:rPr>
              <a:t>1- رابط سفيد عقبي (2 عدد)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2- رابط سفيد پيشين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3- </a:t>
            </a:r>
            <a:r>
              <a:rPr lang="fa-IR" sz="2800" dirty="0" smtClean="0">
                <a:cs typeface="2  Mitra" pitchFamily="2" charset="-78"/>
              </a:rPr>
              <a:t>فرورفتگی قیفی</a:t>
            </a:r>
            <a:endParaRPr lang="en-US" sz="2800" dirty="0">
              <a:cs typeface="2  Mitra" pitchFamily="2" charset="-78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428750"/>
            <a:ext cx="4357718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86766" cy="1162050"/>
          </a:xfrm>
        </p:spPr>
        <p:txBody>
          <a:bodyPr>
            <a:normAutofit/>
          </a:bodyPr>
          <a:lstStyle/>
          <a:p>
            <a:pPr algn="ctr"/>
            <a:r>
              <a:rPr lang="fa-IR" sz="4000" dirty="0" smtClean="0">
                <a:cs typeface="2  Mitra" pitchFamily="2" charset="-78"/>
              </a:rPr>
              <a:t>سطح شکمي مغز</a:t>
            </a:r>
            <a:endParaRPr lang="en-US" sz="4000" dirty="0">
              <a:cs typeface="2  Mitra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r>
              <a:rPr lang="fa-IR" sz="2800" dirty="0" smtClean="0">
                <a:cs typeface="2  Mitra" pitchFamily="2" charset="-78"/>
              </a:rPr>
              <a:t>1- لوب بويايي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2- عصب بينايي چشم چپ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3- جسم خاکستري(بخشي از هيپوتالاموس)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4- </a:t>
            </a:r>
            <a:r>
              <a:rPr lang="fa-IR" sz="2800" dirty="0" smtClean="0">
                <a:cs typeface="2  Mitra" pitchFamily="2" charset="-78"/>
              </a:rPr>
              <a:t>پايک های </a:t>
            </a:r>
            <a:r>
              <a:rPr lang="fa-IR" sz="2800" dirty="0" smtClean="0">
                <a:cs typeface="2  Mitra" pitchFamily="2" charset="-78"/>
              </a:rPr>
              <a:t>مغز </a:t>
            </a:r>
            <a:r>
              <a:rPr lang="fa-IR" sz="2800" dirty="0" smtClean="0">
                <a:cs typeface="2  Mitra" pitchFamily="2" charset="-78"/>
              </a:rPr>
              <a:t>مياني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5- پل مغزي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7- </a:t>
            </a:r>
            <a:r>
              <a:rPr lang="fa-IR" sz="2800" dirty="0" smtClean="0">
                <a:cs typeface="2  Mitra" pitchFamily="2" charset="-78"/>
              </a:rPr>
              <a:t>بصل النخاع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8- نخاع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428750"/>
            <a:ext cx="4286280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72452" cy="1162050"/>
          </a:xfrm>
        </p:spPr>
        <p:txBody>
          <a:bodyPr>
            <a:normAutofit/>
          </a:bodyPr>
          <a:lstStyle/>
          <a:p>
            <a:pPr algn="ctr"/>
            <a:r>
              <a:rPr lang="fa-IR" sz="4000" dirty="0" smtClean="0">
                <a:cs typeface="2  Mitra" pitchFamily="2" charset="-78"/>
              </a:rPr>
              <a:t>سطح داخلي مغز</a:t>
            </a:r>
            <a:endParaRPr lang="en-US" sz="4000" dirty="0">
              <a:cs typeface="2  Mitra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pPr algn="r"/>
            <a:r>
              <a:rPr lang="fa-IR" sz="2800" dirty="0" smtClean="0">
                <a:cs typeface="2  Mitra" pitchFamily="2" charset="-78"/>
              </a:rPr>
              <a:t>1- جسم مخطط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2- جسم پينه اي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3- تالاموس ها</a:t>
            </a:r>
            <a:endParaRPr lang="fa-IR" sz="2800" dirty="0" smtClean="0">
              <a:cs typeface="2  Mitra" pitchFamily="2" charset="-78"/>
            </a:endParaRPr>
          </a:p>
          <a:p>
            <a:pPr algn="r"/>
            <a:r>
              <a:rPr lang="fa-IR" sz="2800" dirty="0" smtClean="0">
                <a:cs typeface="2  Mitra" pitchFamily="2" charset="-78"/>
              </a:rPr>
              <a:t>4- بطن 4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5- مخچه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6- نخاع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7- بصل النخاع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8- برجستگي فوقاني از برجستگي هاي چهارگانه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9- اپي </a:t>
            </a:r>
            <a:r>
              <a:rPr lang="fa-IR" sz="2800" dirty="0" smtClean="0">
                <a:cs typeface="2  Mitra" pitchFamily="2" charset="-78"/>
              </a:rPr>
              <a:t>فيز</a:t>
            </a:r>
          </a:p>
          <a:p>
            <a:pPr algn="r"/>
            <a:r>
              <a:rPr lang="fa-IR" sz="2800" dirty="0" smtClean="0">
                <a:cs typeface="2  Mitra" pitchFamily="2" charset="-78"/>
              </a:rPr>
              <a:t>10- فرورفتگی قیفی</a:t>
            </a:r>
            <a:endParaRPr lang="en-US" sz="2800" dirty="0">
              <a:cs typeface="2  Mitra" pitchFamily="2" charset="-78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1" y="1571625"/>
            <a:ext cx="4326054" cy="455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15328" cy="155554"/>
          </a:xfrm>
        </p:spPr>
        <p:txBody>
          <a:bodyPr>
            <a:normAutofit fontScale="90000"/>
          </a:bodyPr>
          <a:lstStyle/>
          <a:p>
            <a:pPr algn="ctr"/>
            <a:endParaRPr lang="en-US" sz="4000" dirty="0">
              <a:cs typeface="2  Mitra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785794"/>
            <a:ext cx="3008313" cy="5340369"/>
          </a:xfrm>
        </p:spPr>
        <p:txBody>
          <a:bodyPr>
            <a:normAutofit/>
          </a:bodyPr>
          <a:lstStyle/>
          <a:p>
            <a:pPr algn="r"/>
            <a:r>
              <a:rPr lang="fa-IR" sz="2000" b="1" dirty="0" smtClean="0">
                <a:cs typeface="2  Mitra" pitchFamily="2" charset="-78"/>
              </a:rPr>
              <a:t>1- اجسام مخطط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2- فرورفتگی قیفی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3- اپي فيز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4- برجستگي هاي چهارگانه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5- شبکه مويرگي( تراوش مايع مغزي-نخاعي به درون بطن هاي جانبي)</a:t>
            </a:r>
            <a:endParaRPr lang="en-US" sz="2000" b="1" dirty="0">
              <a:cs typeface="2  Mitra" pitchFamily="2" charset="-78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7" y="785813"/>
            <a:ext cx="4749026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r>
              <a:rPr lang="fa-IR" sz="2800" b="1" dirty="0" smtClean="0">
                <a:cs typeface="2  Mitra" pitchFamily="2" charset="-78"/>
              </a:rPr>
              <a:t>1- پايک تحتاني مخچه</a:t>
            </a:r>
          </a:p>
          <a:p>
            <a:pPr algn="r"/>
            <a:r>
              <a:rPr lang="fa-IR" sz="2800" b="1" dirty="0" smtClean="0">
                <a:cs typeface="2  Mitra" pitchFamily="2" charset="-78"/>
              </a:rPr>
              <a:t>2- پايک فوقاني مخچه</a:t>
            </a:r>
            <a:endParaRPr lang="en-US" sz="2800" b="1" dirty="0">
              <a:cs typeface="2  Mitra" pitchFamily="2" charset="-78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928688"/>
            <a:ext cx="4714908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r>
              <a:rPr lang="fa-IR" sz="2400" b="1" dirty="0" smtClean="0">
                <a:cs typeface="2  Mitra" pitchFamily="2" charset="-78"/>
              </a:rPr>
              <a:t>1- شبکه مويرگي درون بطن هاي جانبي </a:t>
            </a:r>
          </a:p>
          <a:p>
            <a:pPr algn="r"/>
            <a:r>
              <a:rPr lang="fa-IR" sz="2400" b="1" dirty="0" smtClean="0">
                <a:cs typeface="2  Mitra" pitchFamily="2" charset="-78"/>
              </a:rPr>
              <a:t>2- دستگاه ليمبيک</a:t>
            </a:r>
            <a:endParaRPr lang="en-US" sz="2400" b="1" dirty="0">
              <a:cs typeface="2  Mitra" pitchFamily="2" charset="-78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827121"/>
            <a:ext cx="5111750" cy="518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r>
              <a:rPr lang="fa-IR" sz="2400" b="1" dirty="0" smtClean="0">
                <a:cs typeface="2  Mitra" pitchFamily="2" charset="-78"/>
              </a:rPr>
              <a:t>1- بخش سفيد مخ</a:t>
            </a:r>
          </a:p>
          <a:p>
            <a:pPr algn="r"/>
            <a:r>
              <a:rPr lang="fa-IR" sz="2400" b="1" dirty="0" smtClean="0">
                <a:cs typeface="2  Mitra" pitchFamily="2" charset="-78"/>
              </a:rPr>
              <a:t>2- پرده ويوسنس روي مايع مغزي نخاعي</a:t>
            </a:r>
            <a:endParaRPr lang="en-US" sz="2400" b="1" dirty="0">
              <a:cs typeface="2  Mitra" pitchFamily="2" charset="-78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785794"/>
            <a:ext cx="5111750" cy="528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043758" cy="1162050"/>
          </a:xfrm>
        </p:spPr>
        <p:txBody>
          <a:bodyPr>
            <a:normAutofit/>
          </a:bodyPr>
          <a:lstStyle/>
          <a:p>
            <a:pPr algn="ctr"/>
            <a:r>
              <a:rPr lang="fa-IR" sz="4800" dirty="0" smtClean="0">
                <a:cs typeface="2  Mitra" pitchFamily="2" charset="-78"/>
              </a:rPr>
              <a:t>برش طولي مغز</a:t>
            </a:r>
            <a:endParaRPr lang="en-US" sz="4800" dirty="0">
              <a:cs typeface="2  Mitra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43050"/>
            <a:ext cx="3008313" cy="4483113"/>
          </a:xfrm>
        </p:spPr>
        <p:txBody>
          <a:bodyPr>
            <a:normAutofit/>
          </a:bodyPr>
          <a:lstStyle/>
          <a:p>
            <a:pPr algn="r"/>
            <a:r>
              <a:rPr lang="fa-IR" sz="2000" b="1" dirty="0" smtClean="0">
                <a:cs typeface="2  Mitra" pitchFamily="2" charset="-78"/>
              </a:rPr>
              <a:t>1- نيمکره چپ مخ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2- جسم مخطط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3- تالاموس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4- برجستگي هاي چهارگانه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5- پايک فوقاني مخچه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6- پل مغزي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7- بصل النخاع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8- نيمکره چپ مخچه</a:t>
            </a:r>
            <a:endParaRPr lang="en-US" sz="2000" b="1" dirty="0">
              <a:cs typeface="2  Mitra" pitchFamily="2" charset="-78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1571625"/>
            <a:ext cx="4286280" cy="455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829576" cy="1162050"/>
          </a:xfrm>
        </p:spPr>
        <p:txBody>
          <a:bodyPr>
            <a:normAutofit/>
          </a:bodyPr>
          <a:lstStyle/>
          <a:p>
            <a:pPr algn="ctr"/>
            <a:r>
              <a:rPr lang="fa-IR" sz="4800" dirty="0" smtClean="0">
                <a:cs typeface="2  Mitra" pitchFamily="2" charset="-78"/>
              </a:rPr>
              <a:t>بخش پاييني جمجمه گوساله</a:t>
            </a:r>
            <a:endParaRPr lang="en-US" sz="4800" dirty="0">
              <a:cs typeface="2  Mitra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endParaRPr lang="fa-IR" sz="2400" b="1" dirty="0">
              <a:cs typeface="2  Mitra" pitchFamily="2" charset="-78"/>
            </a:endParaRPr>
          </a:p>
          <a:p>
            <a:pPr algn="r"/>
            <a:r>
              <a:rPr lang="fa-IR" sz="2000" b="1" dirty="0" smtClean="0">
                <a:cs typeface="2  Mitra" pitchFamily="2" charset="-78"/>
              </a:rPr>
              <a:t>1- استخوان زين ترکي(جايگاه 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 هيپوفيز)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2- پرده سخت شامه</a:t>
            </a:r>
          </a:p>
          <a:p>
            <a:pPr algn="r"/>
            <a:r>
              <a:rPr lang="fa-IR" sz="2000" b="1" dirty="0" smtClean="0">
                <a:cs typeface="2  Mitra" pitchFamily="2" charset="-78"/>
              </a:rPr>
              <a:t>3- غده هيپوفيز</a:t>
            </a:r>
            <a:endParaRPr lang="en-US" sz="2000" b="1" dirty="0">
              <a:cs typeface="2  Mitra" pitchFamily="2" charset="-78"/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28822" y="1500188"/>
            <a:ext cx="4604206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686700" cy="1162050"/>
          </a:xfrm>
        </p:spPr>
        <p:txBody>
          <a:bodyPr>
            <a:normAutofit/>
          </a:bodyPr>
          <a:lstStyle/>
          <a:p>
            <a:pPr algn="ctr"/>
            <a:r>
              <a:rPr lang="fa-IR" sz="4400" dirty="0" smtClean="0">
                <a:cs typeface="2  Mitra" pitchFamily="2" charset="-78"/>
              </a:rPr>
              <a:t>جمجمه گوساله</a:t>
            </a:r>
            <a:endParaRPr lang="en-US" sz="4400" dirty="0">
              <a:cs typeface="2  Mitra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endParaRPr lang="fa-IR" sz="2400" b="1" dirty="0" smtClean="0">
              <a:cs typeface="2  Mitra" pitchFamily="2" charset="-78"/>
            </a:endParaRPr>
          </a:p>
          <a:p>
            <a:pPr algn="r"/>
            <a:r>
              <a:rPr lang="fa-IR" sz="2400" b="1" dirty="0" smtClean="0">
                <a:cs typeface="2  Mitra" pitchFamily="2" charset="-78"/>
              </a:rPr>
              <a:t>1- پرده سخت شامه</a:t>
            </a:r>
          </a:p>
          <a:p>
            <a:pPr algn="r"/>
            <a:r>
              <a:rPr lang="fa-IR" sz="2400" b="1" dirty="0" smtClean="0">
                <a:cs typeface="2  Mitra" pitchFamily="2" charset="-78"/>
              </a:rPr>
              <a:t>2- غده هيپوفيز</a:t>
            </a:r>
            <a:endParaRPr lang="en-US" sz="2400" b="1" dirty="0">
              <a:cs typeface="2  Mitra" pitchFamily="2" charset="-78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5258" y="1571625"/>
            <a:ext cx="4831333" cy="455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238</Words>
  <Application>Microsoft Office PowerPoint</Application>
  <PresentationFormat>On-screen Show (4:3)</PresentationFormat>
  <Paragraphs>68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تشريح مغز گوسفند  با تشکر از همکار ارجمند:          سرکار خانم فريبا رادمنش</vt:lpstr>
      <vt:lpstr>سطح پشتي مغز</vt:lpstr>
      <vt:lpstr>سطح پشتي مغز</vt:lpstr>
      <vt:lpstr>مشاهده رابط سه گوش</vt:lpstr>
      <vt:lpstr>سطح شکمي مغز</vt:lpstr>
      <vt:lpstr>سطح داخلي مغز</vt:lpstr>
      <vt:lpstr>Slide 7</vt:lpstr>
      <vt:lpstr>Slide 8</vt:lpstr>
      <vt:lpstr>Slide 9</vt:lpstr>
      <vt:lpstr>Slide 10</vt:lpstr>
      <vt:lpstr>برش طولي مغز</vt:lpstr>
      <vt:lpstr>بخش پاييني جمجمه گوساله</vt:lpstr>
      <vt:lpstr>جمجمه گوساله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تشريح مغز گوسفند</dc:title>
  <dc:creator>User</dc:creator>
  <cp:lastModifiedBy>saeid</cp:lastModifiedBy>
  <cp:revision>18</cp:revision>
  <dcterms:created xsi:type="dcterms:W3CDTF">2016-12-24T17:23:33Z</dcterms:created>
  <dcterms:modified xsi:type="dcterms:W3CDTF">2017-12-04T19:58:28Z</dcterms:modified>
</cp:coreProperties>
</file>